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28" autoAdjust="0"/>
  </p:normalViewPr>
  <p:slideViewPr>
    <p:cSldViewPr snapToGrid="0" snapToObjects="1">
      <p:cViewPr varScale="1">
        <p:scale>
          <a:sx n="118" d="100"/>
          <a:sy n="118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F10DB-B17C-CF44-98F2-F70F8CD08CB9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4A86B-B58C-2D41-87D4-E3192DBB2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02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Selon</a:t>
            </a:r>
            <a:r>
              <a:rPr lang="fr-FR" baseline="0" dirty="0" smtClean="0"/>
              <a:t> les recommandations de Mélanie Beaudoin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4A86B-B58C-2D41-87D4-E3192DBB2C6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91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54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35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73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50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77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10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13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208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327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33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965A8-7816-8241-9507-E1D3BBB0E071}" type="datetimeFigureOut">
              <a:rPr lang="fr-FR" smtClean="0"/>
              <a:t>2018-09-21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77C3C-321B-2F40-8A66-2D39D9A30A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26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eg"/><Relationship Id="rId5" Type="http://schemas.microsoft.com/office/2007/relationships/hdphoto" Target="../media/hdphoto1.wdp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600" dirty="0"/>
              <a:t>Le projet  Ça marche Doc! a été </a:t>
            </a:r>
            <a:r>
              <a:rPr lang="fr-FR" sz="1600" dirty="0" smtClean="0"/>
              <a:t>appuyé par </a:t>
            </a:r>
            <a:r>
              <a:rPr lang="fr-FR" sz="1600" dirty="0"/>
              <a:t>le ministère de la Santé et des Services sociaux et financé par le Centre intégré universitaire de santé et de services sociaux (CIUSSS) de la Capitale-Nationale, le Centre intégré de santé et de services sociaux (CISSS) de Chaudière-Appalaches, le CHU de Québec-Université Laval, l’Institut universitaire de cardiologie et de pneumologie de Québec – Université Laval, l’Institut national de santé publique du Québec, l’Université Laval et le Fonds vert dans le cadre du Plan d’action 2013-2020 sur les changements climatiques du gouvernement du Québec. Il est administré par le Conseil régional de l’environnement </a:t>
            </a:r>
            <a:r>
              <a:rPr lang="fr-FR" sz="1600" dirty="0" smtClean="0"/>
              <a:t>région de </a:t>
            </a:r>
            <a:r>
              <a:rPr lang="fr-FR" sz="1600" dirty="0"/>
              <a:t>la Capitale nationale.</a:t>
            </a:r>
            <a:r>
              <a:rPr lang="fr-CA" sz="1600" dirty="0"/>
              <a:t>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09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logo:cre-capitale nationa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60" y="2589693"/>
            <a:ext cx="1798582" cy="775501"/>
          </a:xfrm>
          <a:prstGeom prst="rect">
            <a:avLst/>
          </a:prstGeom>
        </p:spPr>
      </p:pic>
      <p:pic>
        <p:nvPicPr>
          <p:cNvPr id="19" name="Image 18" descr="logo-IUCPQ.pn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83" y="2403811"/>
            <a:ext cx="1591799" cy="961383"/>
          </a:xfrm>
          <a:prstGeom prst="rect">
            <a:avLst/>
          </a:prstGeom>
        </p:spPr>
      </p:pic>
      <p:pic>
        <p:nvPicPr>
          <p:cNvPr id="4" name="Image 3" descr="Logo_U_Lava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7" y="2589693"/>
            <a:ext cx="1719526" cy="741414"/>
          </a:xfrm>
          <a:prstGeom prst="rect">
            <a:avLst/>
          </a:prstGeom>
        </p:spPr>
      </p:pic>
      <p:pic>
        <p:nvPicPr>
          <p:cNvPr id="2" name="Image 1" descr="logo-CHU_UL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482" y="2177908"/>
            <a:ext cx="1968395" cy="1187286"/>
          </a:xfrm>
          <a:prstGeom prst="rect">
            <a:avLst/>
          </a:prstGeom>
        </p:spPr>
      </p:pic>
      <p:pic>
        <p:nvPicPr>
          <p:cNvPr id="7" name="Image 6" descr="fonds_vert_couleurs (3)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482" y="1183532"/>
            <a:ext cx="3866392" cy="99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55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2199</TotalTime>
  <Words>133</Words>
  <Application>Microsoft Macintosh PowerPoint</Application>
  <PresentationFormat>Présentation à l'écran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Gabrielle</dc:creator>
  <cp:lastModifiedBy>Anne Gabrielle</cp:lastModifiedBy>
  <cp:revision>43</cp:revision>
  <cp:lastPrinted>2018-03-08T15:37:23Z</cp:lastPrinted>
  <dcterms:created xsi:type="dcterms:W3CDTF">2018-03-08T14:42:01Z</dcterms:created>
  <dcterms:modified xsi:type="dcterms:W3CDTF">2018-09-21T14:19:56Z</dcterms:modified>
</cp:coreProperties>
</file>